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1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3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3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4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6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803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3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304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3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9A6F-69C9-5944-B251-4DA26D08EA66}" type="datetimeFigureOut">
              <a:rPr lang="en-US" smtClean="0"/>
              <a:t>5/3/20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umentcloud.adobe.com/link/track?uri=urn:aaid:scds:US:cfbd7543-4055-4763-95f3-ef0ebe5306d6" TargetMode="External"/><Relationship Id="rId13" Type="http://schemas.openxmlformats.org/officeDocument/2006/relationships/hyperlink" Target="https://safeyoutube.net/w/D3aB" TargetMode="External"/><Relationship Id="rId18" Type="http://schemas.microsoft.com/office/2007/relationships/hdphoto" Target="../media/hdphoto2.wdp"/><Relationship Id="rId3" Type="http://schemas.openxmlformats.org/officeDocument/2006/relationships/hyperlink" Target="https://safeyoutube.net/w/muZA" TargetMode="External"/><Relationship Id="rId7" Type="http://schemas.openxmlformats.org/officeDocument/2006/relationships/hyperlink" Target="https://bubba-production.benchmarkuniverse.com/clever/sulphur/X10503" TargetMode="External"/><Relationship Id="rId12" Type="http://schemas.openxmlformats.org/officeDocument/2006/relationships/hyperlink" Target="https://safeyoutube.net/w/NvZA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clever.com/oauth/authorize?channel=clever&amp;client_id=4c63c1cf623dce82caac&amp;confirmed=true&amp;district_id=590a4480376f8800013e9229&amp;redirect_uri=https%3A%2F%2Fclever.com%2Fin%2Fauth_callback&amp;response_type=code&amp;state=9dbab6f821ced68a20e9bf7665a5e9fd5413ca5b4ec1da66b1f1ff0eb4f669b4" TargetMode="External"/><Relationship Id="rId16" Type="http://schemas.openxmlformats.org/officeDocument/2006/relationships/image" Target="../media/image2.png"/><Relationship Id="rId20" Type="http://schemas.microsoft.com/office/2007/relationships/hdphoto" Target="../media/hdphoto3.wdp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flexmath.com/" TargetMode="External"/><Relationship Id="rId11" Type="http://schemas.openxmlformats.org/officeDocument/2006/relationships/hyperlink" Target="https://bubba-production.benchmarkuniverse.com/clever/sulphur/X04376" TargetMode="External"/><Relationship Id="rId5" Type="http://schemas.openxmlformats.org/officeDocument/2006/relationships/hyperlink" Target="https://classroom.google.com/u/0/c/NTYwODcwNzgyMjFa" TargetMode="External"/><Relationship Id="rId15" Type="http://schemas.microsoft.com/office/2007/relationships/hdphoto" Target="../media/hdphoto1.wdp"/><Relationship Id="rId10" Type="http://schemas.openxmlformats.org/officeDocument/2006/relationships/hyperlink" Target="https://www.khanacademy.org/math/cc-kindergarten-math" TargetMode="External"/><Relationship Id="rId19" Type="http://schemas.openxmlformats.org/officeDocument/2006/relationships/image" Target="../media/image4.png"/><Relationship Id="rId4" Type="http://schemas.openxmlformats.org/officeDocument/2006/relationships/hyperlink" Target="https://letsfindout.scholastic.com/issues/2019-20/040420.html" TargetMode="External"/><Relationship Id="rId9" Type="http://schemas.openxmlformats.org/officeDocument/2006/relationships/hyperlink" Target="https://jr.brainpop.com/socialstudies/geography/readingmaps/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040" y="0"/>
            <a:ext cx="4960618" cy="95262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erlin Sans FB Demi" panose="020E0802020502020306" pitchFamily="34" charset="0"/>
                <a:cs typeface="HelloBigDeal"/>
              </a:rPr>
              <a:t>    Week of 5/4-5/8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055248"/>
              </p:ext>
            </p:extLst>
          </p:nvPr>
        </p:nvGraphicFramePr>
        <p:xfrm>
          <a:off x="204186" y="843379"/>
          <a:ext cx="8771140" cy="58503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54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3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Monday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Tuesday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Wednesday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Thursday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Friday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8001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20 minutes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Unit 9 Week  Benchmark packet pages</a:t>
                      </a: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HW math pages 107-108</a:t>
                      </a:r>
                      <a:endParaRPr lang="en-US" sz="1200" dirty="0"/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dirty="0"/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3"/>
                        </a:rPr>
                        <a:t>Count to 100 Song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Scholastic Let’s Find Out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Magazine Read Aloud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Classroom password is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sskinderleao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sng" kern="1200" baseline="0" dirty="0">
                          <a:solidFill>
                            <a:srgbClr val="3366FF"/>
                          </a:solidFill>
                          <a:latin typeface="Comic Sans MS"/>
                          <a:ea typeface="+mn-ea"/>
                          <a:cs typeface="Comic Sans MS"/>
                          <a:hlinkClick r:id="rId4"/>
                        </a:rPr>
                        <a:t>Don’t Be a Litter Bug</a:t>
                      </a: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dirty="0">
                          <a:latin typeface="Comic Sans MS" panose="030F0902030302020204" pitchFamily="66" charset="0"/>
                        </a:rPr>
                        <a:t>Complete the Map for Park Clean-Up</a:t>
                      </a: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People Who Help Us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2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HW math pages 109-110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Read: </a:t>
                      </a:r>
                      <a:r>
                        <a:rPr lang="en-US" sz="1200" b="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7"/>
                        </a:rPr>
                        <a:t>Mr. Max</a:t>
                      </a:r>
                      <a:endParaRPr lang="en-US" sz="1200" b="0" u="sng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Draw and write about your favorite page.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8"/>
                        </a:rPr>
                        <a:t>Lined paper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Brainpop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Jr. </a:t>
                      </a:r>
                    </a:p>
                    <a:p>
                      <a:r>
                        <a:rPr lang="en-US" sz="14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9"/>
                        </a:rPr>
                        <a:t>Reading Maps</a:t>
                      </a:r>
                      <a:endParaRPr lang="en-US" sz="14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DRAW: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>
                          <a:latin typeface="Comic Sans MS" panose="030F0902030302020204" pitchFamily="66" charset="0"/>
                        </a:rPr>
                        <a:t>Draw a map of your room. Be sure to add a map key!</a:t>
                      </a: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 Unit 9 Week 1    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Weather Book: complete 1-2 pages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Listen to the story </a:t>
                      </a:r>
                      <a:r>
                        <a:rPr lang="en-US" sz="1400" dirty="0">
                          <a:latin typeface="Comic Sans MS"/>
                          <a:cs typeface="Comic Sans MS"/>
                          <a:hlinkClick r:id="rId11"/>
                        </a:rPr>
                        <a:t>Can We Have a Pet?</a:t>
                      </a:r>
                      <a:endParaRPr lang="en-US" sz="1400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Can you make a chart of pets with fur and no fur?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b="1" u="sng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A Birthday Wish List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4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HW math </a:t>
                      </a:r>
                      <a:r>
                        <a:rPr lang="en-US" sz="1200" b="0" u="none" kern="1200" baseline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pages 111-112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Zoom Meeting</a:t>
                      </a:r>
                    </a:p>
                    <a:p>
                      <a:pPr algn="ctr"/>
                      <a:r>
                        <a:rPr lang="en-US" sz="1100" b="1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Mother’s Day Card </a:t>
                      </a: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(can also  be for an aunt, grandmother, etc.)</a:t>
                      </a:r>
                    </a:p>
                    <a:p>
                      <a:pPr algn="ctr"/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100" u="none" kern="1200" baseline="0" dirty="0">
                          <a:solidFill>
                            <a:srgbClr val="FF00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Red</a:t>
                      </a: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and </a:t>
                      </a:r>
                      <a:r>
                        <a:rPr lang="nl-NL" sz="1100" u="none" kern="1200" baseline="0" dirty="0">
                          <a:solidFill>
                            <a:srgbClr val="FF66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Orange</a:t>
                      </a:r>
                      <a:r>
                        <a:rPr lang="nl-NL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</a:p>
                    <a:p>
                      <a:pPr algn="ctr"/>
                      <a:r>
                        <a:rPr lang="nl-NL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9:00-9:30</a:t>
                      </a:r>
                    </a:p>
                    <a:p>
                      <a:pPr algn="ctr"/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• </a:t>
                      </a:r>
                      <a:r>
                        <a:rPr lang="en-US" sz="1100" u="none" kern="1200" baseline="0" dirty="0">
                          <a:solidFill>
                            <a:srgbClr val="00800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Green</a:t>
                      </a: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,  </a:t>
                      </a:r>
                      <a:r>
                        <a:rPr lang="en-US" sz="1100" u="none" kern="1200" baseline="0" dirty="0">
                          <a:solidFill>
                            <a:srgbClr val="3366FF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Blue</a:t>
                      </a: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, and </a:t>
                      </a:r>
                      <a:r>
                        <a:rPr lang="en-US" sz="1100" u="none" kern="1200" baseline="0" dirty="0">
                          <a:solidFill>
                            <a:srgbClr val="7030A0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Purple</a:t>
                      </a: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9:30-10:00</a:t>
                      </a:r>
                    </a:p>
                    <a:p>
                      <a:pPr algn="ctr"/>
                      <a:endParaRPr lang="en-US" sz="11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r>
                        <a:rPr lang="en-US" sz="1100" b="1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PLEASE have the following available to use: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White piece of paper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Art pen or pencil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1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Crayons or markers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Unit 9 Week 1     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</a:p>
                    <a:p>
                      <a:endParaRPr lang="en-US" sz="11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902030302020204" pitchFamily="66" charset="0"/>
                          <a:hlinkClick r:id="rId12"/>
                        </a:rPr>
                        <a:t>Who Let the Letters Out Song</a:t>
                      </a:r>
                      <a:endParaRPr lang="en-US" sz="1200" dirty="0">
                        <a:latin typeface="Comic Sans MS" panose="030F09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omic Sans MS" panose="030F0902030302020204" pitchFamily="66" charset="0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Watch the video: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13"/>
                        </a:rPr>
                        <a:t>Know Your Globe!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b="1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Talk about it:</a:t>
                      </a: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What part of the globe do we live on?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latin typeface="Comic Sans MS" panose="030F0902030302020204" pitchFamily="66" charset="0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17C8675-44C7-E74E-939C-D09F78EBA54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799" b="97236" l="9799" r="89950">
                        <a14:foregroundMark x1="46985" y1="97236" x2="46985" y2="9723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66658" y="5003677"/>
            <a:ext cx="801370" cy="801370"/>
          </a:xfrm>
          <a:prstGeom prst="rect">
            <a:avLst/>
          </a:prstGeom>
        </p:spPr>
      </p:pic>
      <p:pic>
        <p:nvPicPr>
          <p:cNvPr id="7" name="Picture 6" descr="A picture containing container, box&#10;&#10;Description automatically generated">
            <a:extLst>
              <a:ext uri="{FF2B5EF4-FFF2-40B4-BE49-F238E27FC236}">
                <a16:creationId xmlns:a16="http://schemas.microsoft.com/office/drawing/2014/main" id="{DBC4F56A-403F-BF4A-92F8-D9F473A7E72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7380" y="5381502"/>
            <a:ext cx="633119" cy="633119"/>
          </a:xfrm>
          <a:prstGeom prst="rect">
            <a:avLst/>
          </a:prstGeom>
        </p:spPr>
      </p:pic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E8BE6DCC-5397-CD45-B242-B13F34B428E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799" b="96231" l="2764" r="89950">
                        <a14:foregroundMark x1="84422" y1="78141" x2="84422" y2="78141"/>
                        <a14:foregroundMark x1="2764" y1="87186" x2="2764" y2="87186"/>
                        <a14:foregroundMark x1="23116" y1="93467" x2="23116" y2="93467"/>
                        <a14:foregroundMark x1="87186" y1="76884" x2="87186" y2="76884"/>
                        <a14:foregroundMark x1="83166" y1="89698" x2="83166" y2="89698"/>
                        <a14:foregroundMark x1="83166" y1="89698" x2="83166" y2="89698"/>
                        <a14:foregroundMark x1="87186" y1="76884" x2="87186" y2="76884"/>
                        <a14:foregroundMark x1="87186" y1="76884" x2="87186" y2="76884"/>
                        <a14:foregroundMark x1="87186" y1="76884" x2="87186" y2="76884"/>
                        <a14:foregroundMark x1="87186" y1="76884" x2="87186" y2="76884"/>
                        <a14:foregroundMark x1="87186" y1="76884" x2="87186" y2="76884"/>
                        <a14:foregroundMark x1="89698" y1="76884" x2="89698" y2="76884"/>
                        <a14:foregroundMark x1="89698" y1="76884" x2="89698" y2="76884"/>
                        <a14:foregroundMark x1="89698" y1="76884" x2="89698" y2="76884"/>
                        <a14:foregroundMark x1="9045" y1="96231" x2="9045" y2="96231"/>
                        <a14:foregroundMark x1="76884" y1="73116" x2="83166" y2="96231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73116" x2="89698" y2="73116"/>
                        <a14:foregroundMark x1="89698" y1="80905" x2="89698" y2="80905"/>
                        <a14:foregroundMark x1="89698" y1="80905" x2="89698" y2="80905"/>
                        <a14:foregroundMark x1="89698" y1="80905" x2="89698" y2="80905"/>
                        <a14:foregroundMark x1="83166" y1="90955" x2="83166" y2="90955"/>
                        <a14:foregroundMark x1="83166" y1="90955" x2="83166" y2="90955"/>
                        <a14:foregroundMark x1="83166" y1="90955" x2="83166" y2="909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8889" y="-25461"/>
            <a:ext cx="894302" cy="894302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176E7BF7-BFC6-3248-80B8-5339E4F7ADF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9799" b="92965" l="3266" r="89950">
                        <a14:foregroundMark x1="11809" y1="75377" x2="11809" y2="75377"/>
                        <a14:foregroundMark x1="14824" y1="78392" x2="14824" y2="78392"/>
                        <a14:foregroundMark x1="17337" y1="73618" x2="17337" y2="73618"/>
                        <a14:foregroundMark x1="17337" y1="73618" x2="17337" y2="71106"/>
                        <a14:foregroundMark x1="17337" y1="66834" x2="17337" y2="66834"/>
                        <a14:foregroundMark x1="17337" y1="66834" x2="17337" y2="66834"/>
                        <a14:foregroundMark x1="17337" y1="74623" x2="17337" y2="74623"/>
                        <a14:foregroundMark x1="17337" y1="75628" x2="17337" y2="75628"/>
                        <a14:foregroundMark x1="17337" y1="75628" x2="17337" y2="75628"/>
                        <a14:foregroundMark x1="17337" y1="75628" x2="17337" y2="75628"/>
                        <a14:foregroundMark x1="17337" y1="75628" x2="15829" y2="75879"/>
                        <a14:foregroundMark x1="14824" y1="75628" x2="9044" y2="79602"/>
                        <a14:foregroundMark x1="9885" y1="80122" x2="25628" y2="74874"/>
                        <a14:foregroundMark x1="25628" y1="74874" x2="24121" y2="64824"/>
                        <a14:foregroundMark x1="24121" y1="64824" x2="19436" y2="63302"/>
                        <a14:foregroundMark x1="7014" y1="84635" x2="9102" y2="85122"/>
                        <a14:foregroundMark x1="11423" y1="72117" x2="10974" y2="72279"/>
                        <a14:foregroundMark x1="19095" y1="69347" x2="12197" y2="71838"/>
                        <a14:foregroundMark x1="11137" y1="73067" x2="19095" y2="76382"/>
                        <a14:foregroundMark x1="10656" y1="72866" x2="11048" y2="73029"/>
                        <a14:foregroundMark x1="19095" y1="76382" x2="18342" y2="66332"/>
                        <a14:foregroundMark x1="12947" y1="66055" x2="12498" y2="66032"/>
                        <a14:foregroundMark x1="18342" y1="66332" x2="17001" y2="66263"/>
                        <a14:foregroundMark x1="33920" y1="53266" x2="33920" y2="53266"/>
                        <a14:foregroundMark x1="34171" y1="53769" x2="34171" y2="53769"/>
                        <a14:foregroundMark x1="34171" y1="53769" x2="34171" y2="53769"/>
                        <a14:foregroundMark x1="34171" y1="53769" x2="34171" y2="53769"/>
                        <a14:foregroundMark x1="26633" y1="71608" x2="26633" y2="71608"/>
                        <a14:foregroundMark x1="26633" y1="71608" x2="26633" y2="71608"/>
                        <a14:foregroundMark x1="65829" y1="92965" x2="65829" y2="92965"/>
                        <a14:foregroundMark x1="7538" y1="80402" x2="7538" y2="80402"/>
                        <a14:foregroundMark x1="7035" y1="77136" x2="7035" y2="77136"/>
                        <a14:foregroundMark x1="7035" y1="82412" x2="7035" y2="82412"/>
                        <a14:foregroundMark x1="7035" y1="82412" x2="7035" y2="82412"/>
                        <a14:foregroundMark x1="7035" y1="82412" x2="7035" y2="82412"/>
                        <a14:foregroundMark x1="7035" y1="81156" x2="7035" y2="81156"/>
                        <a14:foregroundMark x1="4523" y1="70854" x2="4523" y2="70854"/>
                        <a14:foregroundMark x1="4523" y1="70854" x2="4523" y2="70854"/>
                        <a14:foregroundMark x1="4523" y1="70854" x2="4523" y2="70854"/>
                        <a14:foregroundMark x1="4523" y1="70854" x2="4523" y2="70854"/>
                        <a14:foregroundMark x1="4523" y1="70854" x2="4523" y2="70854"/>
                        <a14:foregroundMark x1="4523" y1="74121" x2="4523" y2="74121"/>
                        <a14:foregroundMark x1="4523" y1="73869" x2="4523" y2="73116"/>
                        <a14:foregroundMark x1="4523" y1="72111" x2="4523" y2="72111"/>
                        <a14:foregroundMark x1="4523" y1="71106" x2="4523" y2="71106"/>
                        <a14:foregroundMark x1="4523" y1="70603" x2="4523" y2="70603"/>
                        <a14:foregroundMark x1="4523" y1="70603" x2="4523" y2="69095"/>
                        <a14:foregroundMark x1="4523" y1="67588" x2="4523" y2="67588"/>
                        <a14:foregroundMark x1="6030" y1="67588" x2="6030" y2="67588"/>
                        <a14:foregroundMark x1="6030" y1="67588" x2="6030" y2="69347"/>
                        <a14:foregroundMark x1="6030" y1="70603" x2="6030" y2="70603"/>
                        <a14:foregroundMark x1="6030" y1="70603" x2="6030" y2="71357"/>
                        <a14:foregroundMark x1="6030" y1="71859" x2="6030" y2="71859"/>
                        <a14:foregroundMark x1="6030" y1="71859" x2="6030" y2="69095"/>
                        <a14:foregroundMark x1="6030" y1="67085" x2="6030" y2="67085"/>
                        <a14:foregroundMark x1="6030" y1="67085" x2="6030" y2="67085"/>
                        <a14:foregroundMark x1="6030" y1="67085" x2="6030" y2="67085"/>
                        <a14:foregroundMark x1="6030" y1="66834" x2="6030" y2="66834"/>
                        <a14:foregroundMark x1="6030" y1="66834" x2="6030" y2="66834"/>
                        <a14:foregroundMark x1="6533" y1="66583" x2="6533" y2="66583"/>
                        <a14:foregroundMark x1="15075" y1="66332" x2="15075" y2="66332"/>
                        <a14:foregroundMark x1="15075" y1="66332" x2="15075" y2="66332"/>
                        <a14:foregroundMark x1="15075" y1="66332" x2="15075" y2="66332"/>
                        <a14:foregroundMark x1="15075" y1="65327" x2="15075" y2="65327"/>
                        <a14:foregroundMark x1="15075" y1="65327" x2="15075" y2="65327"/>
                        <a14:foregroundMark x1="15075" y1="63568" x2="15075" y2="63568"/>
                        <a14:foregroundMark x1="13568" y1="62814" x2="11055" y2="72864"/>
                        <a14:foregroundMark x1="11055" y1="72864" x2="15075" y2="64070"/>
                        <a14:foregroundMark x1="15075" y1="64070" x2="13317" y2="64573"/>
                        <a14:foregroundMark x1="5528" y1="77387" x2="4523" y2="86935"/>
                        <a14:foregroundMark x1="4523" y1="86935" x2="10804" y2="79397"/>
                        <a14:foregroundMark x1="10804" y1="79397" x2="7538" y2="78894"/>
                        <a14:foregroundMark x1="5528" y1="62814" x2="3266" y2="73367"/>
                        <a14:foregroundMark x1="3266" y1="73367" x2="3769" y2="64070"/>
                        <a14:backgroundMark x1="9362" y1="82542" x2="9487" y2="82619"/>
                        <a14:backgroundMark x1="12814" y1="84673" x2="9816" y2="82822"/>
                        <a14:backgroundMark x1="2976" y1="74121" x2="2888" y2="73287"/>
                        <a14:backgroundMark x1="3293" y1="77136" x2="2976" y2="74121"/>
                        <a14:backgroundMark x1="17544" y1="63568" x2="18844" y2="62060"/>
                        <a14:backgroundMark x1="17387" y1="63750" x2="17544" y2="63568"/>
                        <a14:backgroundMark x1="16314" y1="60584" x2="9799" y2="56784"/>
                        <a14:backgroundMark x1="18844" y1="62060" x2="16352" y2="60606"/>
                        <a14:backgroundMark x1="4454" y1="61956" x2="3919" y2="62474"/>
                        <a14:backgroundMark x1="9799" y1="56784" x2="5010" y2="61419"/>
                        <a14:backgroundMark x1="886" y1="72864" x2="754" y2="73869"/>
                        <a14:backgroundMark x1="807" y1="74121" x2="1403" y2="76954"/>
                        <a14:backgroundMark x1="754" y1="73869" x2="807" y2="74121"/>
                        <a14:backgroundMark x1="9041" y1="63300" x2="8854" y2="63517"/>
                        <a14:backgroundMark x1="10776" y1="61288" x2="10177" y2="61983"/>
                        <a14:backgroundMark x1="12060" y1="59799" x2="10909" y2="61134"/>
                        <a14:backgroundMark x1="12160" y1="60777" x2="10302" y2="58794"/>
                        <a14:backgroundMark x1="2567" y1="86730" x2="2513" y2="8743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6990" y="4983051"/>
            <a:ext cx="1430020" cy="143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23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314</Words>
  <Application>Microsoft Macintosh PowerPoint</Application>
  <PresentationFormat>On-screen Show (4:3)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Berlin Sans FB Demi</vt:lpstr>
      <vt:lpstr>Calibri</vt:lpstr>
      <vt:lpstr>Calibri Light</vt:lpstr>
      <vt:lpstr>Comic Sans MS</vt:lpstr>
      <vt:lpstr>HelloBigDeal</vt:lpstr>
      <vt:lpstr>Wingdings</vt:lpstr>
      <vt:lpstr>Office Theme</vt:lpstr>
      <vt:lpstr>    Week of 5/4-5/8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Week of 5/4-5/8</dc:title>
  <dc:creator>Sophia Leao</dc:creator>
  <cp:lastModifiedBy>Sophia Leao</cp:lastModifiedBy>
  <cp:revision>12</cp:revision>
  <dcterms:created xsi:type="dcterms:W3CDTF">2020-05-03T17:42:53Z</dcterms:created>
  <dcterms:modified xsi:type="dcterms:W3CDTF">2020-05-03T19:36:09Z</dcterms:modified>
</cp:coreProperties>
</file>